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Work Sans Medium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22" Type="http://schemas.openxmlformats.org/officeDocument/2006/relationships/font" Target="fonts/WorkSans-boldItalic.fntdata"/><Relationship Id="rId21" Type="http://schemas.openxmlformats.org/officeDocument/2006/relationships/font" Target="fonts/WorkSans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Work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WorkSansMedium-italic.fntdata"/><Relationship Id="rId16" Type="http://schemas.openxmlformats.org/officeDocument/2006/relationships/font" Target="fonts/WorkSansMedium-bold.fntdata"/><Relationship Id="rId19" Type="http://schemas.openxmlformats.org/officeDocument/2006/relationships/font" Target="fonts/WorkSans-regular.fntdata"/><Relationship Id="rId18" Type="http://schemas.openxmlformats.org/officeDocument/2006/relationships/font" Target="fonts/Work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9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anR1o/SENA/tree/main/TRIMESTRE%20I/01_CONTEXTUALIZACION" TargetMode="External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7" Type="http://schemas.openxmlformats.org/officeDocument/2006/relationships/hyperlink" Target="https://github.com/SanR1o/SENA/tree/main/TRIMESTRE%20I/05_FORMATO%20DE%20CASOS%20DE%20USO" TargetMode="External"/><Relationship Id="rId8" Type="http://schemas.openxmlformats.org/officeDocument/2006/relationships/hyperlink" Target="https://github.com/SanR1o/SENA/blob/main/TRIMESTRE%20I/05_FORMATO%20DE%20CASOS%20DE%20USO/PL01%20-%20Casos%20Uso%20Extendido.docx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MX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proyección solar&#10;&#10;Descripción generada automáticamente con confianza media" id="105" name="Google Shape;1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619877"/>
            <a:ext cx="2830590" cy="2245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08" name="Google Shape;2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MX" sz="72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b="1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b="1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b="1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b="1" i="0" sz="19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b="0" i="0" lang="es-MX" sz="3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0" i="0" lang="es-MX" sz="4400" u="none" cap="none" strike="noStrik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b="0" i="0" sz="4400" u="none" cap="none" strike="noStrik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MX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3957" y="34290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A CLOUD ERP – Tiresia"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2132" y="6078670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b="0" i="0" lang="es-MX" sz="32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b="0" i="0" lang="es-MX" sz="32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/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/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/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/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b="0" i="0" sz="1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dependencias. Para el frontend, se recomienda utilizar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b="1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 Logo - símbolo, significado logotipo, historia, PNG"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4546" t="0"/>
          <a:stretch/>
        </p:blipFill>
        <p:spPr>
          <a:xfrm>
            <a:off x="2780110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2321" y="5926471"/>
            <a:ext cx="2062156" cy="521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ue.js Logos - Mastering JS" id="173" name="Google Shape;1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9085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8">
            <a:alphaModFix/>
          </a:blip>
          <a:srcRect b="38900" l="0" r="0" t="380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